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Tytuł wystąpienia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Imię i nazwisko</a:t>
            </a:r>
          </a:p>
          <a:p>
            <a:r>
              <a:rPr lang="pl-PL" dirty="0" smtClean="0"/>
              <a:t>Afiliacja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 Zdjęcie lub plakat filmu, który będzie poddany analizie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 okazji tego slajdu należy uzasadnić słuchaczom dlaczego wybrano ten film do analizy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 Zdjęcie lub plakat filmu, który będzie poddany analizie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 okazji tego slajdu należy krótko opisać fabułę filmu, na tyle ile jest to potrzebne do zrozumienia wystąpienia (nie wszyscy musieli widzieć film) a jednocześnie tak, żeby nie zdradzać zakończenia i wszystkich </a:t>
            </a:r>
            <a:r>
              <a:rPr lang="pl-PL" dirty="0" err="1" smtClean="0"/>
              <a:t>szczegułów</a:t>
            </a:r>
            <a:r>
              <a:rPr lang="pl-PL" dirty="0" smtClean="0"/>
              <a:t> akcji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Główne zjawiska, problemy, na które chcemy zwrócić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Należy wypunktować od 3 do 5 problemów, które porusza film, a są istotne z punktu widzenia psychologii, filmoznawstwa, kulturoznawstwa lub pracy z dziećmi/młodzieżą/dorosłymi lub ogólnej percepcji dzieła filmowego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 Konkretne zjawisko/problem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Wymienione wcześniej problemy/zjawiska powinny teraz być tytułem osobnych slajdów</a:t>
            </a:r>
          </a:p>
          <a:p>
            <a:r>
              <a:rPr lang="pl-PL" dirty="0" smtClean="0"/>
              <a:t>Podczas wyświetlania slajdu z danym problemem należy omówić:</a:t>
            </a:r>
            <a:br>
              <a:rPr lang="pl-PL" dirty="0" smtClean="0"/>
            </a:br>
            <a:r>
              <a:rPr lang="pl-PL" dirty="0" smtClean="0"/>
              <a:t>a. jakie ma ten problem uzasadnienie w literaturze naukowej</a:t>
            </a:r>
            <a:br>
              <a:rPr lang="pl-PL" dirty="0" smtClean="0"/>
            </a:br>
            <a:r>
              <a:rPr lang="pl-PL" dirty="0" smtClean="0"/>
              <a:t>b. jaki jest przykład tego zjawiska w filmie</a:t>
            </a:r>
          </a:p>
          <a:p>
            <a:r>
              <a:rPr lang="pl-PL" dirty="0" smtClean="0"/>
              <a:t>Można wkleić na ten slajd kadr z filmu obrazujący omawiane zjawisko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2 Konkretne zjawisko/problem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Tak jak slajd poprzedni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3 Konkretne zjawisko/problem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Tak jak slajd poprzedni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Zastosowanie/Podsumowanie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Przy tym slajdzie warto omówić dlaczego autor wystąpienia dokonał analizy konkretnego filmu i jego problematyki</a:t>
            </a:r>
          </a:p>
          <a:p>
            <a:r>
              <a:rPr lang="pl-PL" dirty="0" smtClean="0"/>
              <a:t>Należy poszukać implikacji praktycznych (dla widzów, edukatorów, twórców filmowych, psychologów itp.) jakie niesie ze sobą omawiany temat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Podziękowanie:-)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Można podać mail do siebie</a:t>
            </a:r>
          </a:p>
          <a:p>
            <a:r>
              <a:rPr lang="pl-PL" dirty="0" smtClean="0"/>
              <a:t>Można oczywiście wszystkie slajdy zrobić kolorowymi i atrakcyjnymi dla słuchacza wstąpienia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Pokaz na ekranie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Tytuł wystąpienia</vt:lpstr>
      <vt:lpstr>1 Zdjęcie lub plakat filmu, który będzie poddany analizie</vt:lpstr>
      <vt:lpstr>2 Zdjęcie lub plakat filmu, który będzie poddany analizie</vt:lpstr>
      <vt:lpstr>Główne zjawiska, problemy, na które chcemy zwrócić uwagę</vt:lpstr>
      <vt:lpstr>1 Konkretne zjawisko/problem</vt:lpstr>
      <vt:lpstr>2 Konkretne zjawisko/problem</vt:lpstr>
      <vt:lpstr>3 Konkretne zjawisko/problem</vt:lpstr>
      <vt:lpstr>Zastosowanie/Podsumowanie</vt:lpstr>
      <vt:lpstr>Podziękowanie:-)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wystąpienia</dc:title>
  <dc:creator>Agnieszka Skorupa</dc:creator>
  <cp:lastModifiedBy>Windows User</cp:lastModifiedBy>
  <cp:revision>1</cp:revision>
  <dcterms:created xsi:type="dcterms:W3CDTF">2017-03-03T10:59:31Z</dcterms:created>
  <dcterms:modified xsi:type="dcterms:W3CDTF">2017-03-03T11:41:30Z</dcterms:modified>
</cp:coreProperties>
</file>